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59" r:id="rId8"/>
    <p:sldId id="262" r:id="rId9"/>
    <p:sldId id="265" r:id="rId10"/>
    <p:sldId id="264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12C2B-56B2-A3AE-BB0C-6AE88AE300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698576"/>
            <a:ext cx="8991600" cy="2878142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0000"/>
                </a:solidFill>
              </a:rPr>
              <a:t>DC CROMPTON</a:t>
            </a:r>
            <a:br>
              <a:rPr lang="en-GB">
                <a:solidFill>
                  <a:srgbClr val="FF0000"/>
                </a:solidFill>
              </a:rPr>
            </a:br>
            <a:r>
              <a:rPr lang="en-GB">
                <a:solidFill>
                  <a:srgbClr val="FF0000"/>
                </a:solidFill>
              </a:rPr>
              <a:t> &amp;</a:t>
            </a:r>
            <a:br>
              <a:rPr lang="en-GB">
                <a:solidFill>
                  <a:srgbClr val="FF0000"/>
                </a:solidFill>
              </a:rPr>
            </a:br>
            <a:r>
              <a:rPr lang="en-GB">
                <a:solidFill>
                  <a:srgbClr val="FF0000"/>
                </a:solidFill>
              </a:rPr>
              <a:t> POTENTIOMETER 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211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D7D6C3E-A952-FEF8-FC1E-2447EE3BAD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450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D775720-6BBC-D7F0-A9A0-845223483C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629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6830B23-09F2-6998-BF50-EBFE238939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983"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821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F070711-FBEA-344E-BAA8-26C4C4B93F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>
                <a:solidFill>
                  <a:srgbClr val="002060"/>
                </a:solidFill>
              </a:rPr>
              <a:t>Thank you</a:t>
            </a:r>
            <a:r>
              <a:rPr lang="en-GB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345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4014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896A194-4D19-873A-CD64-D4DF924839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" b="9354"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037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61A9FAF-76EB-0E35-2643-1F6441F288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891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F86C432-05BB-2F9F-97CC-82993785BD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940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61D7A14-3565-F967-FE31-BBF9EA9A6A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671"/>
          <a:stretch/>
        </p:blipFill>
        <p:spPr>
          <a:xfrm>
            <a:off x="0" y="1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935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CF87D06-F359-B91A-C63A-F954F6F9E2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133"/>
          <a:stretch/>
        </p:blipFill>
        <p:spPr>
          <a:xfrm>
            <a:off x="0" y="-94365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771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78D0E5C-F869-C2C7-7862-AAF43D0284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178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73315BB-A156-08AF-18F8-6B5F0CECB7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1061"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240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3CC493A-075A-174F-894D-682F7F90E2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620"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10146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Parcel</vt:lpstr>
      <vt:lpstr>DC CROMPTON  &amp;  POTENTIOMETER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DCP CROMPTON  &amp;  POTENTIOMETER </dc:title>
  <dc:creator>NANDYALA RAMESH KUMAR</dc:creator>
  <cp:lastModifiedBy>NANDYALA RAMESH KUMAR</cp:lastModifiedBy>
  <cp:revision>2</cp:revision>
  <dcterms:created xsi:type="dcterms:W3CDTF">2024-03-26T05:06:32Z</dcterms:created>
  <dcterms:modified xsi:type="dcterms:W3CDTF">2024-03-26T05:40:09Z</dcterms:modified>
</cp:coreProperties>
</file>