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2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8C2204E-7DD4-40E6-BC6B-54E4578813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DF91D2C-8D54-4FB7-92D2-9073743D5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8C2204E-7DD4-40E6-BC6B-54E4578813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DF91D2C-8D54-4FB7-92D2-9073743D5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8C2204E-7DD4-40E6-BC6B-54E4578813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DF91D2C-8D54-4FB7-92D2-9073743D5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8C2204E-7DD4-40E6-BC6B-54E4578813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DF91D2C-8D54-4FB7-92D2-9073743D5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8C2204E-7DD4-40E6-BC6B-54E4578813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DF91D2C-8D54-4FB7-92D2-9073743D5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8C2204E-7DD4-40E6-BC6B-54E4578813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DF91D2C-8D54-4FB7-92D2-9073743D5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8C2204E-7DD4-40E6-BC6B-54E4578813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DF91D2C-8D54-4FB7-92D2-9073743D5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8C2204E-7DD4-40E6-BC6B-54E4578813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DF91D2C-8D54-4FB7-92D2-9073743D5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8C2204E-7DD4-40E6-BC6B-54E4578813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DF91D2C-8D54-4FB7-92D2-9073743D5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8C2204E-7DD4-40E6-BC6B-54E4578813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DF91D2C-8D54-4FB7-92D2-9073743D5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8C2204E-7DD4-40E6-BC6B-54E4578813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DF91D2C-8D54-4FB7-92D2-9073743D5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98C2204E-7DD4-40E6-BC6B-54E4578813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DF91D2C-8D54-4FB7-92D2-9073743D5A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870" y="1825625"/>
            <a:ext cx="10515600" cy="1325563"/>
          </a:xfrm>
        </p:spPr>
        <p:txBody>
          <a:bodyPr/>
          <a:p>
            <a:r>
              <a:rPr lang="en-US" dirty="0" smtClean="0">
                <a:sym typeface="+mn-ea"/>
              </a:rPr>
              <a:t>FIELD EFFECT TRANSISTOR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995" y="3982720"/>
            <a:ext cx="5257800" cy="1928495"/>
          </a:xfrm>
        </p:spPr>
        <p:txBody>
          <a:bodyPr/>
          <a:p>
            <a:pPr marL="0" indent="0" algn="l">
              <a:buNone/>
            </a:pPr>
            <a:r>
              <a:rPr lang="en-US"/>
              <a:t>E.Kalyana Pallavi</a:t>
            </a:r>
            <a:endParaRPr lang="en-US"/>
          </a:p>
          <a:p>
            <a:pPr marL="0" indent="0" algn="l">
              <a:buNone/>
            </a:pPr>
            <a:r>
              <a:rPr lang="en-US"/>
              <a:t>Assistant Professor</a:t>
            </a:r>
            <a:endParaRPr lang="en-US"/>
          </a:p>
          <a:p>
            <a:pPr marL="0" indent="0" algn="l">
              <a:buNone/>
            </a:pPr>
            <a:r>
              <a:rPr lang="en-US"/>
              <a:t>AITK kadapa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8928" y="0"/>
            <a:ext cx="9507793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80" y="0"/>
            <a:ext cx="9826490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7474" y="0"/>
            <a:ext cx="8130701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732" y="0"/>
            <a:ext cx="9290185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587" y="0"/>
            <a:ext cx="11446475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4905" y="0"/>
            <a:ext cx="9735840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981" y="0"/>
            <a:ext cx="9113688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732" y="0"/>
            <a:ext cx="9290185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5877" y="0"/>
            <a:ext cx="4753896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7382" y="0"/>
            <a:ext cx="8270886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675" y="0"/>
            <a:ext cx="10306299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6973" y="0"/>
            <a:ext cx="9611703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1977" y="0"/>
            <a:ext cx="9881695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3549" y="0"/>
            <a:ext cx="8538552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6180" y="0"/>
            <a:ext cx="8093290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000" y="0"/>
            <a:ext cx="10553650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4716" y="0"/>
            <a:ext cx="8336217" cy="68530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559" y="0"/>
            <a:ext cx="10902531" cy="6853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WPS Presentation</Application>
  <PresentationFormat>宽屏</PresentationFormat>
  <Paragraphs>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Orange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NJVV-11048100</dc:creator>
  <cp:lastModifiedBy>ECE DEPT</cp:lastModifiedBy>
  <cp:revision>2</cp:revision>
  <dcterms:created xsi:type="dcterms:W3CDTF">2020-01-15T11:09:00Z</dcterms:created>
  <dcterms:modified xsi:type="dcterms:W3CDTF">2024-03-28T05:47:00Z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23B699C75EBB44788C605A8DAB2204CA_12</vt:lpwstr>
  </property>
  <property fmtid="{D5CDD505-2E9C-101B-9397-08002B2CF9AE}" pid="3" name="KSOProductBuildVer">
    <vt:lpwstr>1033-12.2.0.13489</vt:lpwstr>
  </property>
</Properties>
</file>