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322" r:id="rId2"/>
    <p:sldId id="257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7" r:id="rId17"/>
    <p:sldId id="279" r:id="rId18"/>
    <p:sldId id="281" r:id="rId19"/>
    <p:sldId id="323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54">
          <p15:clr>
            <a:srgbClr val="A4A3A4"/>
          </p15:clr>
        </p15:guide>
        <p15:guide id="2" pos="284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6" d="100"/>
          <a:sy n="66" d="100"/>
        </p:scale>
        <p:origin x="1506" y="60"/>
      </p:cViewPr>
      <p:guideLst>
        <p:guide orient="horz" pos="2154"/>
        <p:guide pos="2849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8BD8DB-C999-429F-89EA-D22911870FC1}" type="datetimeFigureOut">
              <a:rPr lang="en-US" smtClean="0"/>
              <a:t>3/29/2024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AB69D-27F9-4A04-B7BF-0F05AAA29B6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8BD8DB-C999-429F-89EA-D22911870FC1}" type="datetimeFigureOut">
              <a:rPr lang="en-US" smtClean="0"/>
              <a:t>3/29/2024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AB69D-27F9-4A04-B7BF-0F05AAA29B6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8BD8DB-C999-429F-89EA-D22911870FC1}" type="datetimeFigureOut">
              <a:rPr lang="en-US" smtClean="0"/>
              <a:t>3/29/2024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AB69D-27F9-4A04-B7BF-0F05AAA29B6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8BD8DB-C999-429F-89EA-D22911870FC1}" type="datetimeFigureOut">
              <a:rPr lang="en-US" smtClean="0"/>
              <a:t>3/29/2024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AB69D-27F9-4A04-B7BF-0F05AAA29B6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8BD8DB-C999-429F-89EA-D22911870FC1}" type="datetimeFigureOut">
              <a:rPr lang="en-US" smtClean="0"/>
              <a:t>3/29/2024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AB69D-27F9-4A04-B7BF-0F05AAA29B6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8BD8DB-C999-429F-89EA-D22911870FC1}" type="datetimeFigureOut">
              <a:rPr lang="en-US" smtClean="0"/>
              <a:t>3/29/2024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AB69D-27F9-4A04-B7BF-0F05AAA29B6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8BD8DB-C999-429F-89EA-D22911870FC1}" type="datetimeFigureOut">
              <a:rPr lang="en-US" smtClean="0"/>
              <a:t>3/29/2024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AB69D-27F9-4A04-B7BF-0F05AAA29B6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8BD8DB-C999-429F-89EA-D22911870FC1}" type="datetimeFigureOut">
              <a:rPr lang="en-US" smtClean="0"/>
              <a:t>3/29/2024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AB69D-27F9-4A04-B7BF-0F05AAA29B6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8BD8DB-C999-429F-89EA-D22911870FC1}" type="datetimeFigureOut">
              <a:rPr lang="en-US" smtClean="0"/>
              <a:t>3/29/2024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AB69D-27F9-4A04-B7BF-0F05AAA29B6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8BD8DB-C999-429F-89EA-D22911870FC1}" type="datetimeFigureOut">
              <a:rPr lang="en-US" smtClean="0"/>
              <a:t>3/29/2024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AB69D-27F9-4A04-B7BF-0F05AAA29B6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8BD8DB-C999-429F-89EA-D22911870FC1}" type="datetimeFigureOut">
              <a:rPr lang="en-US" smtClean="0"/>
              <a:t>3/29/2024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AB69D-27F9-4A04-B7BF-0F05AAA29B6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8BD8DB-C999-429F-89EA-D22911870FC1}" type="datetimeFigureOut">
              <a:rPr lang="en-US" smtClean="0"/>
              <a:t>3/29/2024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0AB69D-27F9-4A04-B7BF-0F05AAA29B67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381000"/>
            <a:ext cx="7772400" cy="1470025"/>
          </a:xfrm>
        </p:spPr>
        <p:txBody>
          <a:bodyPr/>
          <a:lstStyle/>
          <a:p>
            <a:r>
              <a:rPr lang="en-US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SYNCHRONOUS GENERATOR</a:t>
            </a:r>
            <a:r>
              <a:rPr lang="en-US"/>
              <a:t> </a:t>
            </a: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749935" y="1952625"/>
            <a:ext cx="7459345" cy="4474845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endParaRPr lang="en-US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  <a:p>
            <a:endParaRPr lang="en-US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  <a:p>
            <a:r>
              <a:rPr lang="en-US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PREPARED BY</a:t>
            </a:r>
          </a:p>
          <a:p>
            <a:r>
              <a:rPr lang="en-US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		P. ABDUL RAHEEM KHAN</a:t>
            </a:r>
          </a:p>
          <a:p>
            <a:r>
              <a:rPr lang="en-US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      Asst. PROFESSOR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7985" y="304165"/>
            <a:ext cx="8521700" cy="635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181610"/>
            <a:ext cx="8587105" cy="642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2425" y="334010"/>
            <a:ext cx="8547735" cy="63061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2555" y="238760"/>
            <a:ext cx="8803640" cy="6421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6045" y="448310"/>
            <a:ext cx="8736330" cy="62299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305" y="408940"/>
            <a:ext cx="9060815" cy="61747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rcRect t="8415" b="8238"/>
          <a:stretch>
            <a:fillRect/>
          </a:stretch>
        </p:blipFill>
        <p:spPr>
          <a:xfrm>
            <a:off x="434975" y="699135"/>
            <a:ext cx="8366125" cy="5424805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rcRect t="7658" b="7443"/>
          <a:stretch>
            <a:fillRect/>
          </a:stretch>
        </p:blipFill>
        <p:spPr>
          <a:xfrm>
            <a:off x="287020" y="394335"/>
            <a:ext cx="8584565" cy="5682615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rcRect l="-1143" t="5428" r="1143" b="7795"/>
          <a:stretch>
            <a:fillRect/>
          </a:stretch>
        </p:blipFill>
        <p:spPr>
          <a:xfrm>
            <a:off x="641350" y="336550"/>
            <a:ext cx="7988935" cy="6058535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7C7635-D46F-66B7-5A71-C5D41BE3B93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8800" dirty="0">
                <a:latin typeface="Broadway" panose="04040905080B02020502" pitchFamily="82" charset="0"/>
              </a:rPr>
              <a:t>THANQ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90454AA-8D13-873A-19E5-4411FE7FD7F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79605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381000"/>
            <a:ext cx="8627533" cy="582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8666" y="304800"/>
            <a:ext cx="8534401" cy="624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304800"/>
            <a:ext cx="8669867" cy="601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81000"/>
            <a:ext cx="9144000" cy="624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7733" y="304800"/>
            <a:ext cx="9076267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152400"/>
            <a:ext cx="8542655" cy="653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533400"/>
            <a:ext cx="8542867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457200"/>
            <a:ext cx="8466667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16</Words>
  <Application>Microsoft Office PowerPoint</Application>
  <PresentationFormat>On-screen Show (4:3)</PresentationFormat>
  <Paragraphs>7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Arial</vt:lpstr>
      <vt:lpstr>Broadway</vt:lpstr>
      <vt:lpstr>Calibri</vt:lpstr>
      <vt:lpstr>Office Theme</vt:lpstr>
      <vt:lpstr>SYNCHRONOUS GENERATOR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THANQ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srit</dc:creator>
  <cp:lastModifiedBy>EEE DEPT</cp:lastModifiedBy>
  <cp:revision>43</cp:revision>
  <dcterms:created xsi:type="dcterms:W3CDTF">2022-07-04T04:54:00Z</dcterms:created>
  <dcterms:modified xsi:type="dcterms:W3CDTF">2024-03-29T06:35:02Z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247F0B7D591546ED815F28851813771D</vt:lpwstr>
  </property>
  <property fmtid="{D5CDD505-2E9C-101B-9397-08002B2CF9AE}" pid="3" name="KSOProductBuildVer">
    <vt:lpwstr>1033-11.2.0.11191</vt:lpwstr>
  </property>
</Properties>
</file>